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65" autoAdjust="0"/>
  </p:normalViewPr>
  <p:slideViewPr>
    <p:cSldViewPr snapToGrid="0" showGuides="1">
      <p:cViewPr varScale="1">
        <p:scale>
          <a:sx n="76" d="100"/>
          <a:sy n="76" d="100"/>
        </p:scale>
        <p:origin x="204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1/9/2024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Favourite</a:t>
            </a:r>
            <a:r>
              <a:rPr lang="en-US" dirty="0"/>
              <a:t> movie and Star</a:t>
            </a:r>
          </a:p>
        </p:txBody>
      </p:sp>
      <p:pic>
        <p:nvPicPr>
          <p:cNvPr id="7" name="Picture Placeholder 6" descr="A cartoon of a child with her arms crossed&#10;&#10;Description automatically generated">
            <a:extLst>
              <a:ext uri="{FF2B5EF4-FFF2-40B4-BE49-F238E27FC236}">
                <a16:creationId xmlns:a16="http://schemas.microsoft.com/office/drawing/2014/main" id="{A5BB3C53-D30A-7E5A-097D-A821FDD63C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727" b="16727"/>
          <a:stretch>
            <a:fillRect/>
          </a:stretch>
        </p:blipFill>
        <p:spPr/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74B7732-143A-FE6E-941B-80A4A9B72F6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460311"/>
                  </p:ext>
                </p:extLst>
              </p:nvPr>
            </p:nvGraphicFramePr>
            <p:xfrm>
              <a:off x="8763000" y="3897976"/>
              <a:ext cx="3429000" cy="29490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29000" cy="294909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3709" ay="2948993" az="860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97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74B7732-143A-FE6E-941B-80A4A9B72F6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3000" y="3897976"/>
                <a:ext cx="3429000" cy="29490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23</TotalTime>
  <Words>5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Corbel</vt:lpstr>
      <vt:lpstr>Office Theme</vt:lpstr>
      <vt:lpstr>Favourite movie and Star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Favourite movie and Star</dc:title>
  <dc:creator>Priyatharsini Muthammal Lekshmanan</dc:creator>
  <cp:lastModifiedBy>Priyatharsini Muthammal Lekshmanan</cp:lastModifiedBy>
  <cp:revision>1</cp:revision>
  <dcterms:created xsi:type="dcterms:W3CDTF">2024-01-09T11:26:18Z</dcterms:created>
  <dcterms:modified xsi:type="dcterms:W3CDTF">2024-01-09T11:49:55Z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